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2" r:id="rId2"/>
    <p:sldId id="264" r:id="rId3"/>
    <p:sldId id="261" r:id="rId4"/>
    <p:sldId id="263" r:id="rId5"/>
    <p:sldId id="272" r:id="rId6"/>
    <p:sldId id="273" r:id="rId7"/>
    <p:sldId id="258" r:id="rId8"/>
    <p:sldId id="27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0E130-6FD5-4506-A01E-066A72472647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80144-F06D-490B-8F26-07C6134AC3E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0E08A-0470-43E6-B81D-B93C808142C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BEE4-797C-4B2C-BACC-B6EBEC92C620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1FA80-3F13-47AF-A6D1-4E19DF73E68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F6A7-78F8-4B10-8BC9-3BA3F38F521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5BE10-3068-4779-A61F-72F37C46D63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54671-68EF-456E-BAA9-A88327FDDF1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DF07D-C7E4-4862-9485-C79C27DEE0F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C680B-882C-4369-BF8A-AE05D47DBDD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A0E57-C917-4A09-A134-F5AC95E23727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13E5C6-7A0C-415E-B917-0C5360A104F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315200" cy="990600"/>
          </a:xfrm>
        </p:spPr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Lo stagno: un ecosistema acquatico</a:t>
            </a:r>
            <a:endParaRPr lang="it-IT"/>
          </a:p>
        </p:txBody>
      </p:sp>
      <p:pic>
        <p:nvPicPr>
          <p:cNvPr id="9219" name="Picture 3" descr="A:\sezlak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57400"/>
            <a:ext cx="7924800" cy="4329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467600" cy="1066800"/>
          </a:xfrm>
        </p:spPr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Le zone di uno stagno</a:t>
            </a:r>
          </a:p>
        </p:txBody>
      </p:sp>
      <p:pic>
        <p:nvPicPr>
          <p:cNvPr id="11267" name="Picture 3" descr="A:\zonela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05000"/>
            <a:ext cx="8382000" cy="435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85800"/>
            <a:ext cx="5638800" cy="762000"/>
          </a:xfrm>
        </p:spPr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Il ciclo dell’energia</a:t>
            </a:r>
          </a:p>
        </p:txBody>
      </p:sp>
      <p:pic>
        <p:nvPicPr>
          <p:cNvPr id="8195" name="Picture 3" descr="A:\p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76400"/>
            <a:ext cx="8153400" cy="4595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Una fetta di vita...</a:t>
            </a:r>
          </a:p>
        </p:txBody>
      </p:sp>
      <p:pic>
        <p:nvPicPr>
          <p:cNvPr id="10244" name="Picture 4" descr="A:\torta%20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752600"/>
            <a:ext cx="5562600" cy="417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Organismi produttori...</a:t>
            </a:r>
          </a:p>
        </p:txBody>
      </p:sp>
      <p:pic>
        <p:nvPicPr>
          <p:cNvPr id="20483" name="Picture 3" descr="C:\WINDOWS\DESKTOP\eco\cerati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828800"/>
            <a:ext cx="6781800" cy="4125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Organismi produttori...</a:t>
            </a:r>
          </a:p>
        </p:txBody>
      </p:sp>
      <p:pic>
        <p:nvPicPr>
          <p:cNvPr id="21507" name="Picture 3" descr="C:\WINDOWS\DESKTOP\eco\chlor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52600"/>
            <a:ext cx="6324600" cy="416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Consumatori primari: paramecium... </a:t>
            </a:r>
          </a:p>
        </p:txBody>
      </p:sp>
      <p:pic>
        <p:nvPicPr>
          <p:cNvPr id="5123" name="Picture 3" descr="A:\dispar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828800"/>
            <a:ext cx="3582988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solidFill>
                  <a:srgbClr val="0000FF"/>
                </a:solidFill>
                <a:latin typeface="Comic Sans MS" pitchFamily="66" charset="0"/>
              </a:rPr>
              <a:t>Consumatori secondari: vermi oligocheti...</a:t>
            </a:r>
          </a:p>
        </p:txBody>
      </p:sp>
      <p:pic>
        <p:nvPicPr>
          <p:cNvPr id="18435" name="Picture 3" descr="C:\WINDOWS\DESKTOP\eco\verm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590800"/>
            <a:ext cx="4495800" cy="2468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Office\Modelli\Presentazione vuota.pot</Template>
  <TotalTime>70</TotalTime>
  <Words>36</Words>
  <Application>Microsoft PowerPoint</Application>
  <PresentationFormat>Presentazione su schermo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Times New Roman</vt:lpstr>
      <vt:lpstr>Comic Sans MS</vt:lpstr>
      <vt:lpstr>Presentazione vuota</vt:lpstr>
      <vt:lpstr>Lo stagno: un ecosistema acquatico</vt:lpstr>
      <vt:lpstr>Le zone di uno stagno</vt:lpstr>
      <vt:lpstr>Il ciclo dell’energia</vt:lpstr>
      <vt:lpstr>Una fetta di vita...</vt:lpstr>
      <vt:lpstr>Organismi produttori...</vt:lpstr>
      <vt:lpstr>Organismi produttori...</vt:lpstr>
      <vt:lpstr>Consumatori primari: paramecium... </vt:lpstr>
      <vt:lpstr>Consumatori secondari: vermi oligocheti...</vt:lpstr>
    </vt:vector>
  </TitlesOfParts>
  <Company>FONDAZIONE IDIS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stagno: un ecosistema acquatico</dc:title>
  <dc:creator>RISCHIO VULCANICO</dc:creator>
  <cp:lastModifiedBy>daniele</cp:lastModifiedBy>
  <cp:revision>5</cp:revision>
  <dcterms:created xsi:type="dcterms:W3CDTF">2001-05-28T10:52:22Z</dcterms:created>
  <dcterms:modified xsi:type="dcterms:W3CDTF">2011-10-17T18:26:02Z</dcterms:modified>
</cp:coreProperties>
</file>